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7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FF"/>
    <a:srgbClr val="0000C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793E4-D945-454B-A47E-CB848C1FF606}" v="905" dt="2024-10-27T19:16:43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20E03-8E49-4240-B1E1-3F69E6A9C290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9917A-19E0-43C1-B64D-2B80B0A82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17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6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74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7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94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30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90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2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2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99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65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C82BD21-D91A-421C-951F-B4CBD19612B4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B013B5E-E833-410D-BE56-FBA94F6A1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praka\OneDrive\Pictures\stock-photo-global-computer-network-on-abstract-background-119435068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39F2-2E22-B9EA-0332-2CF554530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84" y="1353312"/>
            <a:ext cx="9966960" cy="30358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54446-7912-F2A7-70E3-08525B260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2929D-EF1A-6CF8-2905-8C2C480E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17" y="2268649"/>
            <a:ext cx="6157494" cy="1932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4B99C0-76AF-A4C8-F651-356D8C354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9651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A89949-04C5-CCB5-96E8-A6D1C1BAC36F}"/>
              </a:ext>
            </a:extLst>
          </p:cNvPr>
          <p:cNvSpPr txBox="1"/>
          <p:nvPr/>
        </p:nvSpPr>
        <p:spPr>
          <a:xfrm>
            <a:off x="627396" y="145443"/>
            <a:ext cx="6736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FF0000"/>
                </a:solidFill>
                <a:latin typeface="Algerian" panose="04020705040A02060702" pitchFamily="82" charset="0"/>
              </a:rPr>
              <a:t>WELCOME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96982-91B2-FF55-746A-001B5ABE020E}"/>
              </a:ext>
            </a:extLst>
          </p:cNvPr>
          <p:cNvSpPr txBox="1"/>
          <p:nvPr/>
        </p:nvSpPr>
        <p:spPr>
          <a:xfrm>
            <a:off x="3503115" y="1838463"/>
            <a:ext cx="6805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DIFFERENT TYPES 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09B18E-2BB9-9772-751A-66B8EA157548}"/>
              </a:ext>
            </a:extLst>
          </p:cNvPr>
          <p:cNvSpPr txBox="1"/>
          <p:nvPr/>
        </p:nvSpPr>
        <p:spPr>
          <a:xfrm flipH="1">
            <a:off x="8181345" y="2787660"/>
            <a:ext cx="5620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66FF33"/>
                </a:solidFill>
                <a:latin typeface="Bernard MT Condensed" panose="02050806060905020404" pitchFamily="18" charset="0"/>
              </a:rPr>
              <a:t>NETWORKING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3C2DA-5575-F9F0-8CA0-6EE56549D9EA}"/>
              </a:ext>
            </a:extLst>
          </p:cNvPr>
          <p:cNvSpPr txBox="1"/>
          <p:nvPr/>
        </p:nvSpPr>
        <p:spPr>
          <a:xfrm>
            <a:off x="7320134" y="5413424"/>
            <a:ext cx="6079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66FF33"/>
                </a:solidFill>
              </a:rPr>
              <a:t>REPRESENTED BY PRAKASH SAHU</a:t>
            </a:r>
          </a:p>
        </p:txBody>
      </p:sp>
    </p:spTree>
    <p:extLst>
      <p:ext uri="{BB962C8B-B14F-4D97-AF65-F5344CB8AC3E}">
        <p14:creationId xmlns:p14="http://schemas.microsoft.com/office/powerpoint/2010/main" val="1263049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367BD-C4E3-F033-BF0C-CBA7F23BF16E}"/>
              </a:ext>
            </a:extLst>
          </p:cNvPr>
          <p:cNvSpPr txBox="1"/>
          <p:nvPr/>
        </p:nvSpPr>
        <p:spPr>
          <a:xfrm>
            <a:off x="2438399" y="930823"/>
            <a:ext cx="844826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CC00FF"/>
                </a:solidFill>
                <a:latin typeface="Broadway" panose="04040905080B02020502" pitchFamily="82" charset="0"/>
              </a:rPr>
              <a:t>THANK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6EDBC-84CC-957C-61B4-637102BFC00C}"/>
              </a:ext>
            </a:extLst>
          </p:cNvPr>
          <p:cNvSpPr txBox="1"/>
          <p:nvPr/>
        </p:nvSpPr>
        <p:spPr>
          <a:xfrm>
            <a:off x="6629400" y="3041373"/>
            <a:ext cx="374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66FF33"/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237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F74F-3950-F1F0-BCBC-C7B262A9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5A27-5688-6A01-2202-0772CB94E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BEA3-5F15-B6D4-E1FF-4EE9B8FA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148" y="-293124"/>
            <a:ext cx="13070527" cy="7151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BAC0D-EF3E-742A-2645-F391B76AEE52}"/>
              </a:ext>
            </a:extLst>
          </p:cNvPr>
          <p:cNvSpPr/>
          <p:nvPr/>
        </p:nvSpPr>
        <p:spPr>
          <a:xfrm>
            <a:off x="6548284" y="521208"/>
            <a:ext cx="153383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970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E1AF9B1-2EC2-C876-6215-3A26F006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1117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FF00"/>
                </a:solidFill>
              </a:rPr>
              <a:t>WHAT ARE THE TYPES OF NETWORKING?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D04EF-FE37-E896-A8F2-28B259967BFD}"/>
              </a:ext>
            </a:extLst>
          </p:cNvPr>
          <p:cNvSpPr txBox="1"/>
          <p:nvPr/>
        </p:nvSpPr>
        <p:spPr>
          <a:xfrm>
            <a:off x="875302" y="2258472"/>
            <a:ext cx="1106574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1.LAN</a:t>
            </a:r>
          </a:p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2. PAN </a:t>
            </a:r>
          </a:p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3.CAN</a:t>
            </a:r>
          </a:p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4.MAN</a:t>
            </a:r>
          </a:p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5.WAN</a:t>
            </a:r>
          </a:p>
          <a:p>
            <a:r>
              <a:rPr lang="en-IN" sz="4000" dirty="0">
                <a:solidFill>
                  <a:srgbClr val="CC00FF"/>
                </a:solidFill>
                <a:highlight>
                  <a:srgbClr val="66FF33"/>
                </a:highlight>
              </a:rPr>
              <a:t>6.SAN 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BEA0D-1269-13B3-F7A7-2484B4D3F57E}"/>
              </a:ext>
            </a:extLst>
          </p:cNvPr>
          <p:cNvSpPr txBox="1"/>
          <p:nvPr/>
        </p:nvSpPr>
        <p:spPr>
          <a:xfrm>
            <a:off x="-179441" y="1258529"/>
            <a:ext cx="1069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FF0000"/>
                </a:solidFill>
              </a:rPr>
              <a:t>  THERE ARE SIX TYPES  OF NETWORKING GIVEN BELOW </a:t>
            </a:r>
          </a:p>
        </p:txBody>
      </p:sp>
    </p:spTree>
    <p:extLst>
      <p:ext uri="{BB962C8B-B14F-4D97-AF65-F5344CB8AC3E}">
        <p14:creationId xmlns:p14="http://schemas.microsoft.com/office/powerpoint/2010/main" val="501209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463BFA-67F8-5C1C-3397-39689AE6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-403123"/>
            <a:ext cx="10754032" cy="2093812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rgbClr val="002060"/>
                </a:solidFill>
              </a:rPr>
              <a:t>LAN(LOCAL AREA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1097-D3D3-BAEC-4927-243B69DBA8A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754760" y="7570838"/>
            <a:ext cx="4599039" cy="8849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EE7C0-CE68-24C6-E9C3-A094B922ADE3}"/>
              </a:ext>
            </a:extLst>
          </p:cNvPr>
          <p:cNvSpPr txBox="1"/>
          <p:nvPr/>
        </p:nvSpPr>
        <p:spPr>
          <a:xfrm>
            <a:off x="245806" y="1248696"/>
            <a:ext cx="119461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highlight>
                  <a:srgbClr val="000000"/>
                </a:highlight>
              </a:rPr>
              <a:t>a</a:t>
            </a:r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.IN THIS FIELD OF NETWORK LAN STAND FOR LOCAL AREA NETWORK.</a:t>
            </a:r>
          </a:p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b.IT IS APPLICABLE WITH IN RANGE 1-2KMS ACCROS GEOGRAPHICAL AREA.</a:t>
            </a:r>
          </a:p>
          <a:p>
            <a:r>
              <a:rPr lang="en-IN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c.THE</a:t>
            </a:r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 DATA TRANSMITTED SPEED RATE FOR LAN HIGHER AND LOSE OR DAMAGE OF DATA IS MINIMUM.</a:t>
            </a:r>
          </a:p>
          <a:p>
            <a:r>
              <a:rPr lang="en-IN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d.THE</a:t>
            </a:r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 POSSIBILITY ERROR IN CASE OF LAN IS NEGLIGIBALE AND IT WII COVER THRE SHORTEST DISTANCE.</a:t>
            </a:r>
          </a:p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d.IT IS BASICALLY 4 TYPES LIKE STAR LAN,BUS LAN,MERSH LAN,RING LAN.</a:t>
            </a:r>
          </a:p>
          <a:p>
            <a:r>
              <a:rPr lang="en-IN" sz="2800" dirty="0">
                <a:solidFill>
                  <a:srgbClr val="FF0000"/>
                </a:solidFill>
                <a:highlight>
                  <a:srgbClr val="FFFF00"/>
                </a:highlight>
              </a:rPr>
              <a:t>c.IT IS BASICALLY USED IN RAILWAY STATION AND EDUCATION SECTOR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06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5295-971E-C96E-A67C-80F09B50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66FF33"/>
                </a:solidFill>
              </a:rPr>
              <a:t>WAN(WIDE AREA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2845-B423-5DE2-54FF-493411BE9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3" y="1796127"/>
            <a:ext cx="10515600" cy="518477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IN" sz="2800" b="1" dirty="0">
                <a:solidFill>
                  <a:schemeClr val="bg1"/>
                </a:solidFill>
              </a:rPr>
              <a:t>a)  IN</a:t>
            </a:r>
            <a:r>
              <a:rPr lang="en-IN" sz="2800" dirty="0">
                <a:solidFill>
                  <a:schemeClr val="bg1"/>
                </a:solidFill>
              </a:rPr>
              <a:t> THIS FIELD OF NETWORK WAN STAND FOR WIDE AREA NETWORK.</a:t>
            </a:r>
          </a:p>
          <a:p>
            <a:pPr marL="914400" lvl="2" indent="0">
              <a:buNone/>
            </a:pPr>
            <a:r>
              <a:rPr lang="en-IN" sz="2800" dirty="0">
                <a:solidFill>
                  <a:schemeClr val="bg1"/>
                </a:solidFill>
              </a:rPr>
              <a:t>b)  IT IS APPLICABLE WITHIN RANGE OF 2-KMS OR EVEN WORLD WIDE CONNECTION I.E WWW</a:t>
            </a:r>
          </a:p>
          <a:p>
            <a:pPr marL="914400" lvl="2" indent="0">
              <a:buNone/>
            </a:pPr>
            <a:r>
              <a:rPr lang="en-IN" sz="2800" dirty="0">
                <a:solidFill>
                  <a:schemeClr val="bg1"/>
                </a:solidFill>
              </a:rPr>
              <a:t>c) THE DATATRANSMITTED SPEED RATE OF WAN IS LOWER AND THE LOSE OR DAMAGE OF DATA IS MAXIMUM.</a:t>
            </a:r>
          </a:p>
          <a:p>
            <a:pPr marL="914400" lvl="2" indent="0">
              <a:buNone/>
            </a:pPr>
            <a:r>
              <a:rPr lang="en-IN" sz="2800" dirty="0">
                <a:solidFill>
                  <a:schemeClr val="bg1"/>
                </a:solidFill>
              </a:rPr>
              <a:t>d)  THE POSSIBILITY ERROR PRESEN IS CASE OF WAN IS NEGLIGIBLE AND IT WILL COVER WTIDEER DISTANCE</a:t>
            </a:r>
          </a:p>
          <a:p>
            <a:pPr marL="914400" lvl="2" indent="0">
              <a:buNone/>
            </a:pPr>
            <a:r>
              <a:rPr lang="en-IN" sz="2800" dirty="0">
                <a:solidFill>
                  <a:schemeClr val="bg1"/>
                </a:solidFill>
              </a:rPr>
              <a:t>e)  NO TYPE OF CLASSIFICATION BUT MORE THAN ONE LAN IS CALLED WAN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58AF-8828-95D3-98CE-B5EAF590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2" y="484631"/>
            <a:ext cx="10058400" cy="1609344"/>
          </a:xfrm>
        </p:spPr>
        <p:txBody>
          <a:bodyPr/>
          <a:lstStyle/>
          <a:p>
            <a:r>
              <a:rPr lang="en-IN" dirty="0">
                <a:solidFill>
                  <a:srgbClr val="66FF33"/>
                </a:solidFill>
              </a:rPr>
              <a:t>Man(</a:t>
            </a:r>
            <a:r>
              <a:rPr lang="en-IN" dirty="0" err="1">
                <a:solidFill>
                  <a:srgbClr val="66FF33"/>
                </a:solidFill>
              </a:rPr>
              <a:t>metropolitian</a:t>
            </a:r>
            <a:r>
              <a:rPr lang="en-IN" dirty="0">
                <a:solidFill>
                  <a:srgbClr val="66FF33"/>
                </a:solidFill>
              </a:rPr>
              <a:t> area network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B7709-F8AB-30B5-FF91-0A74B5268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8" y="1631301"/>
            <a:ext cx="10700865" cy="4943512"/>
          </a:xfr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rgbClr val="CC00FF"/>
                </a:solidFill>
                <a:highlight>
                  <a:srgbClr val="000000"/>
                </a:highlight>
              </a:rPr>
              <a:t>1.IN THIS FIELD OF NETWORK MAN STAND FOR METROPOLITIAN NETWORK.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C00FF"/>
                </a:solidFill>
                <a:highlight>
                  <a:srgbClr val="000000"/>
                </a:highlight>
              </a:rPr>
              <a:t>2.IT IS THE COMMON FEATURES BOTH LAN AND WAN IS CALLED MAN.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C00FF"/>
                </a:solidFill>
                <a:highlight>
                  <a:srgbClr val="000000"/>
                </a:highlight>
              </a:rPr>
              <a:t>3.IT IS USED METROPOLITIEAN AREA LIKE MUBAI,HYDRABAD ETC.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C00FF"/>
                </a:solidFill>
                <a:highlight>
                  <a:srgbClr val="000000"/>
                </a:highlight>
              </a:rPr>
              <a:t>4.THE DATA TRANSMISSIN SPEED RATE OF MAN IS LESS THAN LAN BUT MORE THAN WAN.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C00FF"/>
                </a:solidFill>
                <a:highlight>
                  <a:srgbClr val="000000"/>
                </a:highlight>
              </a:rPr>
              <a:t>5.THE LOSS OR DAMAGE OF DATA IN CASE OF WAN IS MORE THAN LAN BUT LESS THAN WAN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5879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198B-4C8E-AEBB-AC8A-6D786DD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000" dirty="0">
                <a:solidFill>
                  <a:srgbClr val="CC00FF"/>
                </a:solidFill>
                <a:latin typeface="Arial Black" panose="020B0A04020102020204" pitchFamily="34" charset="0"/>
              </a:rPr>
              <a:t>PAN(PERTIONAL AREA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2811-ECA9-D16E-E351-475ED1525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148" y="2093976"/>
            <a:ext cx="10058400" cy="4050792"/>
          </a:xfrm>
          <a:noFill/>
        </p:spPr>
        <p:txBody>
          <a:bodyPr>
            <a:normAutofit fontScale="92500" lnSpcReduction="10000"/>
          </a:bodyPr>
          <a:lstStyle/>
          <a:p>
            <a:pPr marL="1717120" lvl="6" indent="0">
              <a:buNone/>
            </a:pPr>
            <a:r>
              <a:rPr lang="en-IN" sz="3000" dirty="0" err="1">
                <a:solidFill>
                  <a:srgbClr val="FFFF00"/>
                </a:solidFill>
                <a:latin typeface="Algerian" panose="04020705040A02060702" pitchFamily="82" charset="0"/>
              </a:rPr>
              <a:t>aIN</a:t>
            </a:r>
            <a:r>
              <a:rPr lang="en-IN" sz="3000" dirty="0">
                <a:solidFill>
                  <a:srgbClr val="FFFF00"/>
                </a:solidFill>
                <a:latin typeface="Algerian" panose="04020705040A02060702" pitchFamily="82" charset="0"/>
              </a:rPr>
              <a:t> THIS FIELD OF NETWORK PAN STAND FOR PERTIONAL AREA NETWORK.</a:t>
            </a:r>
          </a:p>
          <a:p>
            <a:pPr marL="1337310" lvl="3" indent="-514350">
              <a:buAutoNum type="alphaUcParenR"/>
            </a:pPr>
            <a:r>
              <a:rPr lang="en-IN" sz="3500" dirty="0">
                <a:solidFill>
                  <a:srgbClr val="FFFF00"/>
                </a:solidFill>
                <a:latin typeface="Algerian" panose="04020705040A02060702" pitchFamily="82" charset="0"/>
              </a:rPr>
              <a:t> IT IS APPLICABLE WITHIN THE RANGE OF 10 METER OR 33 FEETS.</a:t>
            </a:r>
          </a:p>
          <a:p>
            <a:pPr marL="1337310" lvl="3" indent="-514350">
              <a:buAutoNum type="alphaUcParenR"/>
            </a:pPr>
            <a:r>
              <a:rPr lang="en-IN" sz="3500" dirty="0">
                <a:solidFill>
                  <a:srgbClr val="FFFF00"/>
                </a:solidFill>
                <a:latin typeface="Algerian" panose="04020705040A02060702" pitchFamily="82" charset="0"/>
              </a:rPr>
              <a:t>IT IS TYPICALLY INVOLPS A COMPUTER ,PHONE,TABLET ETC.</a:t>
            </a:r>
          </a:p>
          <a:p>
            <a:pPr marL="1337310" lvl="3" indent="-514350">
              <a:buAutoNum type="alphaUcParenR"/>
            </a:pPr>
            <a:r>
              <a:rPr lang="en-IN" sz="3500" dirty="0">
                <a:solidFill>
                  <a:srgbClr val="FFFF00"/>
                </a:solidFill>
                <a:latin typeface="Algerian" panose="04020705040A02060702" pitchFamily="82" charset="0"/>
              </a:rPr>
              <a:t>IT IS VERY USEFULL IN HOME,OFFICES AND SMALL NETWORK AREA DUE TO ITS HIGH PERFORMANCE</a:t>
            </a:r>
            <a:r>
              <a:rPr lang="en-IN" dirty="0">
                <a:solidFill>
                  <a:srgbClr val="CC0099"/>
                </a:solidFill>
                <a:latin typeface="Algerian" panose="04020705040A02060702" pitchFamily="8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5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r:link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94BF-D663-7888-98BC-73C295BD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63" y="240813"/>
            <a:ext cx="10058400" cy="1609344"/>
          </a:xfrm>
          <a:noFill/>
        </p:spPr>
        <p:txBody>
          <a:bodyPr/>
          <a:lstStyle/>
          <a:p>
            <a:r>
              <a:rPr lang="en-IN" dirty="0">
                <a:solidFill>
                  <a:srgbClr val="66FF33"/>
                </a:solidFill>
              </a:rPr>
              <a:t>CAN(CAMPOUS AREA NETWORK</a:t>
            </a:r>
            <a:r>
              <a:rPr lang="en-IN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9CF30-5CE2-E6CB-D56A-851EDE1F4B68}"/>
              </a:ext>
            </a:extLst>
          </p:cNvPr>
          <p:cNvSpPr txBox="1"/>
          <p:nvPr/>
        </p:nvSpPr>
        <p:spPr>
          <a:xfrm>
            <a:off x="1066800" y="3244334"/>
            <a:ext cx="1197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EC9DA-131A-BA18-BC91-A7FEC1D6B3F7}"/>
              </a:ext>
            </a:extLst>
          </p:cNvPr>
          <p:cNvSpPr txBox="1"/>
          <p:nvPr/>
        </p:nvSpPr>
        <p:spPr>
          <a:xfrm>
            <a:off x="401934" y="1457011"/>
            <a:ext cx="128078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00CC"/>
                </a:solidFill>
              </a:rPr>
              <a:t>a)IN THIS FIELD OF NETWORK CAN STAND FOR CAMPOUSE AREA NETWORK.</a:t>
            </a:r>
          </a:p>
          <a:p>
            <a:endParaRPr lang="en-IN" sz="4000" dirty="0">
              <a:solidFill>
                <a:srgbClr val="0000CC"/>
              </a:solidFill>
            </a:endParaRPr>
          </a:p>
          <a:p>
            <a:pPr marL="342900" indent="-342900">
              <a:buFont typeface="+mj-lt"/>
              <a:buAutoNum type="alphaLcParenR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179A2-3252-524B-EF19-4C4FD65ECAE7}"/>
              </a:ext>
            </a:extLst>
          </p:cNvPr>
          <p:cNvSpPr txBox="1"/>
          <p:nvPr/>
        </p:nvSpPr>
        <p:spPr>
          <a:xfrm>
            <a:off x="250071" y="2741975"/>
            <a:ext cx="97083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00FF"/>
                </a:solidFill>
              </a:rPr>
              <a:t>b</a:t>
            </a:r>
            <a:r>
              <a:rPr lang="en-US" sz="4400" dirty="0">
                <a:solidFill>
                  <a:srgbClr val="0000CC"/>
                </a:solidFill>
              </a:rPr>
              <a:t>) High-speed data transmission (up to 1 Mbps)- </a:t>
            </a:r>
          </a:p>
          <a:p>
            <a:r>
              <a:rPr lang="en-US" sz="4400" dirty="0">
                <a:solidFill>
                  <a:srgbClr val="0000CC"/>
                </a:solidFill>
              </a:rPr>
              <a:t>c)Priority-based message transmission-</a:t>
            </a:r>
          </a:p>
          <a:p>
            <a:r>
              <a:rPr lang="en-US" sz="4400" dirty="0">
                <a:solidFill>
                  <a:srgbClr val="0000CC"/>
                </a:solidFill>
              </a:rPr>
              <a:t>d)Multi-master architecture</a:t>
            </a:r>
            <a:endParaRPr lang="en-IN" sz="4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B515-3D02-CF72-82A6-7DD20B09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00CC"/>
                </a:solidFill>
                <a:latin typeface="Algerian" panose="04020705040A02060702" pitchFamily="82" charset="0"/>
              </a:rPr>
              <a:t>San(storage area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40F4-FC60-9175-D9AC-C1CC19926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18" y="2093976"/>
            <a:ext cx="10058400" cy="4368845"/>
          </a:xfrm>
        </p:spPr>
        <p:txBody>
          <a:bodyPr>
            <a:noAutofit/>
          </a:bodyPr>
          <a:lstStyle/>
          <a:p>
            <a:pPr marL="822960" lvl="3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.High-performance data transfer (up to 32 Gbps)</a:t>
            </a:r>
          </a:p>
          <a:p>
            <a:r>
              <a:rPr lang="en-US" sz="4400" b="1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Low latency</a:t>
            </a:r>
          </a:p>
          <a:p>
            <a:r>
              <a:rPr lang="en-US" sz="4400" b="1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 Centralized data management</a:t>
            </a:r>
          </a:p>
          <a:p>
            <a:r>
              <a:rPr lang="en-US" sz="4400" b="1" dirty="0">
                <a:solidFill>
                  <a:srgbClr val="FF0000"/>
                </a:solidFill>
                <a:latin typeface="Bahnschrift SemiCondensed" panose="020B0502040204020203" pitchFamily="34" charset="0"/>
              </a:rPr>
              <a:t> Scalability and </a:t>
            </a:r>
            <a:r>
              <a:rPr lang="en-US" sz="4400" b="1" dirty="0">
                <a:solidFill>
                  <a:srgbClr val="FF0000"/>
                </a:solidFill>
              </a:rPr>
              <a:t>reliability</a:t>
            </a:r>
            <a:endParaRPr lang="en-IN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1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382</TotalTime>
  <Words>456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 Black</vt:lpstr>
      <vt:lpstr>Bahnschrift SemiCondensed</vt:lpstr>
      <vt:lpstr>Bernard MT Condensed</vt:lpstr>
      <vt:lpstr>Broadway</vt:lpstr>
      <vt:lpstr>Calibri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WHAT ARE THE TYPES OF NETWORKING?</vt:lpstr>
      <vt:lpstr>LAN(LOCAL AREA NETWORK)</vt:lpstr>
      <vt:lpstr>WAN(WIDE AREA NETWORK)</vt:lpstr>
      <vt:lpstr>Man(metropolitian area network)</vt:lpstr>
      <vt:lpstr> PAN(PERTIONAL AREA NETWORK)</vt:lpstr>
      <vt:lpstr>CAN(CAMPOUS AREA NETWORK)</vt:lpstr>
      <vt:lpstr>San(storage area network)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prakashsahu37178@gmail.com</dc:creator>
  <cp:lastModifiedBy>prakashsahu37178@gmail.com</cp:lastModifiedBy>
  <cp:revision>7</cp:revision>
  <dcterms:created xsi:type="dcterms:W3CDTF">2024-10-27T16:54:29Z</dcterms:created>
  <dcterms:modified xsi:type="dcterms:W3CDTF">2024-11-04T03:45:42Z</dcterms:modified>
</cp:coreProperties>
</file>